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2231D2-46AA-4DA4-B96A-7E6034EC714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B0CB700-2CF2-46B2-9FFE-EF180BBAEF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xmnRgg-YHI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Mark Tabb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Acre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3886200" cy="2079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90509">
            <a:off x="5723871" y="5839662"/>
            <a:ext cx="28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story of Ed Thomas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44412"/>
            <a:ext cx="3222171" cy="1894283"/>
          </a:xfrm>
          <a:prstGeom prst="rect">
            <a:avLst/>
          </a:prstGeom>
        </p:spPr>
      </p:pic>
      <p:pic>
        <p:nvPicPr>
          <p:cNvPr id="19" name="MS90043105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0" y="2895600"/>
            <a:ext cx="4446796" cy="39624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03504">
            <a:off x="2741286" y="1599657"/>
            <a:ext cx="5486400" cy="13227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</a:t>
            </a:r>
            <a:br>
              <a:rPr lang="en-US" dirty="0" smtClean="0"/>
            </a:br>
            <a:r>
              <a:rPr lang="en-US" dirty="0" smtClean="0"/>
              <a:t> your life being </a:t>
            </a:r>
            <a:br>
              <a:rPr lang="en-US" dirty="0" smtClean="0"/>
            </a:br>
            <a:r>
              <a:rPr lang="en-US" dirty="0" smtClean="0"/>
              <a:t>turned completely upside down!</a:t>
            </a:r>
            <a:endParaRPr lang="en-US" dirty="0"/>
          </a:p>
        </p:txBody>
      </p:sp>
      <p:pic>
        <p:nvPicPr>
          <p:cNvPr id="5" name="MS90043107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6" y="13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2288" y="3581400"/>
            <a:ext cx="5486400" cy="533400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http://www.youtube.com/watch?v=xmnRgg-YHII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438400"/>
            <a:ext cx="5486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devastating tornado hit Parkersburg Iowa </a:t>
            </a:r>
            <a:endParaRPr lang="en-US" dirty="0"/>
          </a:p>
        </p:txBody>
      </p:sp>
      <p:pic>
        <p:nvPicPr>
          <p:cNvPr id="5" name="MS90007481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71" y="32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Would you step up and be a leader like Ed Thomas?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0996"/>
            <a:ext cx="3429001" cy="222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72767"/>
            <a:ext cx="2819400" cy="2763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49728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would you just fade into the </a:t>
            </a:r>
            <a:r>
              <a:rPr lang="en-US" dirty="0" err="1" smtClean="0"/>
              <a:t>backround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MS90043107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Thomas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539496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Ed Thomas was a lot of things to many 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An </a:t>
            </a:r>
            <a:r>
              <a:rPr lang="en-US" sz="1400" dirty="0"/>
              <a:t>amazing football </a:t>
            </a:r>
            <a:r>
              <a:rPr lang="en-US" sz="1400" dirty="0" smtClean="0"/>
              <a:t>coach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/>
              <a:t>great </a:t>
            </a:r>
            <a:r>
              <a:rPr lang="en-US" sz="1400" dirty="0" smtClean="0"/>
              <a:t>leader.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 A person who </a:t>
            </a:r>
            <a:r>
              <a:rPr lang="en-US" sz="1400" dirty="0"/>
              <a:t>lived a very Christian </a:t>
            </a:r>
            <a:r>
              <a:rPr lang="en-US" sz="1400" dirty="0" smtClean="0"/>
              <a:t>life.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W</a:t>
            </a:r>
            <a:r>
              <a:rPr lang="en-US" sz="1400" dirty="0" smtClean="0"/>
              <a:t>hile </a:t>
            </a:r>
            <a:r>
              <a:rPr lang="en-US" sz="1400" dirty="0"/>
              <a:t>helping mold young people into great men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But </a:t>
            </a:r>
            <a:r>
              <a:rPr lang="en-US" sz="1400" dirty="0"/>
              <a:t>on </a:t>
            </a:r>
            <a:r>
              <a:rPr lang="en-US" sz="1400" dirty="0" smtClean="0"/>
              <a:t> </a:t>
            </a:r>
            <a:r>
              <a:rPr lang="en-US" sz="1400" dirty="0"/>
              <a:t>June 24, 2009, </a:t>
            </a:r>
            <a:r>
              <a:rPr lang="en-US" sz="1400" dirty="0" smtClean="0"/>
              <a:t>Ed was shot by one of his former players 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2724"/>
            <a:ext cx="4343400" cy="329996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3804557"/>
            <a:ext cx="4876800" cy="3086100"/>
          </a:xfrm>
          <a:prstGeom prst="rect">
            <a:avLst/>
          </a:prstGeom>
        </p:spPr>
      </p:pic>
      <p:pic>
        <p:nvPicPr>
          <p:cNvPr id="4" name="MS90043787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768096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httphttp://schools.iclipart.com/index.php</a:t>
            </a:r>
          </a:p>
          <a:p>
            <a:r>
              <a:rPr lang="en-US" sz="2800" dirty="0" smtClean="0"/>
              <a:t>s</a:t>
            </a:r>
            <a:r>
              <a:rPr lang="en-US" sz="2800" dirty="0"/>
              <a:t>://</a:t>
            </a:r>
            <a:r>
              <a:rPr lang="en-US" sz="2800" dirty="0" smtClean="0"/>
              <a:t>www.apimages.com/uns/logipfailed.aspx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111</TotalTime>
  <Words>105</Words>
  <Application>Microsoft Office PowerPoint</Application>
  <PresentationFormat>On-screen Show (4:3)</PresentationFormat>
  <Paragraphs>19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Mylar</vt:lpstr>
      <vt:lpstr>Sacred Acre</vt:lpstr>
      <vt:lpstr>Imagine  your life being  turned completely upside down!</vt:lpstr>
      <vt:lpstr>A devastating tornado hit Parkersburg Iowa </vt:lpstr>
      <vt:lpstr>Would you step up and be a leader like Ed Thomas?</vt:lpstr>
      <vt:lpstr>Ed Thomas</vt:lpstr>
      <vt:lpstr>Sources</vt:lpstr>
    </vt:vector>
  </TitlesOfParts>
  <Company>Clear Lake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Acre</dc:title>
  <dc:creator>Technology Director</dc:creator>
  <cp:lastModifiedBy>Technology Director</cp:lastModifiedBy>
  <cp:revision>11</cp:revision>
  <dcterms:created xsi:type="dcterms:W3CDTF">2013-03-05T20:28:53Z</dcterms:created>
  <dcterms:modified xsi:type="dcterms:W3CDTF">2013-03-08T18:40:18Z</dcterms:modified>
</cp:coreProperties>
</file>